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思源黑体-思源黑体-Medium" panose="020B0604020202020204" charset="-128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5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Network Intrusion Detection Log System</a:t>
            </a:r>
            <a:endParaRPr lang="en-US" sz="64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A06CF-C626-8B39-F68B-7B4B1F75C7EB}"/>
              </a:ext>
            </a:extLst>
          </p:cNvPr>
          <p:cNvSpPr txBox="1"/>
          <p:nvPr/>
        </p:nvSpPr>
        <p:spPr>
          <a:xfrm>
            <a:off x="10791397" y="6266979"/>
            <a:ext cx="3025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Project Members –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Vipul Madavi</a:t>
            </a:r>
            <a:endParaRPr lang="en-IN" sz="2400" dirty="0">
              <a:solidFill>
                <a:schemeClr val="bg1"/>
              </a:solidFill>
              <a:latin typeface="思源黑体-思源黑体-Medium" panose="020B0604020202020204" charset="-128"/>
              <a:ea typeface="思源黑体-思源黑体-Medium" panose="020B0604020202020204" charset="-128"/>
            </a:endParaRPr>
          </a:p>
          <a:p>
            <a:pPr marL="342900" indent="-342900">
              <a:buAutoNum type="arabicPeriod"/>
            </a:pPr>
            <a:r>
              <a:rPr lang="en-IN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Manoj Deshmukh</a:t>
            </a:r>
          </a:p>
          <a:p>
            <a:pPr marL="342900" indent="-342900">
              <a:buAutoNum type="arabicPeriod"/>
            </a:pPr>
            <a:r>
              <a:rPr lang="en-IN" sz="240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Gitesh Pradhan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3710" dirty="0"/>
          </a:p>
        </p:txBody>
      </p:sp>
      <p:sp>
        <p:nvSpPr>
          <p:cNvPr id="4" name="Text 1"/>
          <p:cNvSpPr/>
          <p:nvPr/>
        </p:nvSpPr>
        <p:spPr>
          <a:xfrm>
            <a:off x="1078992" y="459943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built a basic yet functional intrusion detection log system.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404104" y="459943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Demonstrated effective use of JDBC and SQL in a real-world security application.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29216" y="459943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Established a solid foundation for developing more advanced network monitoring systems in the future.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104" y="2331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64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6460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368503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604418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2578608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</a:t>
            </a:r>
            <a:endParaRPr lang="en-US" sz="3710" dirty="0"/>
          </a:p>
        </p:txBody>
      </p:sp>
      <p:sp>
        <p:nvSpPr>
          <p:cNvPr id="8" name="Text 1"/>
          <p:cNvSpPr/>
          <p:nvPr/>
        </p:nvSpPr>
        <p:spPr>
          <a:xfrm>
            <a:off x="6583680" y="4892040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system will log, monitor, and analyze suspicious network activity.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806440" y="1298448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10" name="Text 3"/>
          <p:cNvSpPr/>
          <p:nvPr/>
        </p:nvSpPr>
        <p:spPr>
          <a:xfrm>
            <a:off x="6583680" y="371246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primary goal of this project is to build a basic intrusion detection system.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71032" y="48828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971032" y="37033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971032" y="60624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583680" y="6071616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Technologies utilized include SQL and Java (JDBC), which facilitate efficient data handling and interaction.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472" y="3685032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3685032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496" y="3685032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088" y="3685032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Employed for creating tables and querying data effectively.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60120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Java (JDBC)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4297680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MySQL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4173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Technologies Used</a:t>
            </a:r>
            <a:endParaRPr lang="en-US" sz="6410" dirty="0"/>
          </a:p>
        </p:txBody>
      </p:sp>
      <p:sp>
        <p:nvSpPr>
          <p:cNvPr id="11" name="Text 4"/>
          <p:cNvSpPr/>
          <p:nvPr/>
        </p:nvSpPr>
        <p:spPr>
          <a:xfrm>
            <a:off x="7626096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SQL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0963656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 Interface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4297680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Serves as the database for storing logs, alerts, and blacklist data.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Provides a simple menu-driven terminal-based interaction for users.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2697480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Development Tools</a:t>
            </a:r>
            <a:endParaRPr lang="en-US" sz="3710" dirty="0"/>
          </a:p>
        </p:txBody>
      </p:sp>
      <p:sp>
        <p:nvSpPr>
          <p:cNvPr id="16" name="Text 9"/>
          <p:cNvSpPr/>
          <p:nvPr/>
        </p:nvSpPr>
        <p:spPr>
          <a:xfrm>
            <a:off x="960120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Utilized for application logic and managing database interactions.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780897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Remove old logs, alerts, or unblocked IPs to maintain database hygiene.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7296912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Delete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16052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Generate alerts for failed access attempts to monitor security breaches.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66928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Display alerts and maintain a list of blacklisted IP addresses.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23036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View and search through network logs for specific incidents.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71830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Read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28269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Log network activity including IP addresses, ports, and actions taken.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673912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Modify details regarding the blacklist and alert records.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Features</a:t>
            </a:r>
            <a:endParaRPr lang="en-US" sz="6410" dirty="0"/>
          </a:p>
        </p:txBody>
      </p:sp>
      <p:sp>
        <p:nvSpPr>
          <p:cNvPr id="13" name="Text 9"/>
          <p:cNvSpPr/>
          <p:nvPr/>
        </p:nvSpPr>
        <p:spPr>
          <a:xfrm>
            <a:off x="832104" y="1938528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Functional Capabilities</a:t>
            </a:r>
            <a:endParaRPr lang="en-US" sz="2780" dirty="0"/>
          </a:p>
        </p:txBody>
      </p:sp>
      <p:sp>
        <p:nvSpPr>
          <p:cNvPr id="14" name="Text 10"/>
          <p:cNvSpPr/>
          <p:nvPr/>
        </p:nvSpPr>
        <p:spPr>
          <a:xfrm>
            <a:off x="1078992" y="2779776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372160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Add suspicious IPs to a blacklist for security management.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78992" y="622706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Update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73075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73075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288" y="373075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562356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Contains records of blocked IPs along with reasons for their blocking.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2889504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Schema Overview</a:t>
            </a:r>
            <a:endParaRPr lang="en-US" sz="2780" dirty="0"/>
          </a:p>
        </p:txBody>
      </p:sp>
      <p:sp>
        <p:nvSpPr>
          <p:cNvPr id="8" name="Text 2"/>
          <p:cNvSpPr/>
          <p:nvPr/>
        </p:nvSpPr>
        <p:spPr>
          <a:xfrm>
            <a:off x="832104" y="160020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Database Structure</a:t>
            </a:r>
            <a:endParaRPr lang="en-US" sz="6410" dirty="0"/>
          </a:p>
        </p:txBody>
      </p:sp>
      <p:sp>
        <p:nvSpPr>
          <p:cNvPr id="9" name="Text 3"/>
          <p:cNvSpPr/>
          <p:nvPr/>
        </p:nvSpPr>
        <p:spPr>
          <a:xfrm>
            <a:off x="9848088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alerts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848088" y="562356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Maintains records of suspicious behavior detected within the network.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blacklist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60120" y="562356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This table stores activity data for all network interactions.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0120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network_logs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3364992"/>
          <a:ext cx="12947904" cy="3474720"/>
        </p:xfrm>
        <a:graphic>
          <a:graphicData uri="http://schemas.openxmlformats.org/drawingml/2006/table">
            <a:tbl>
              <a:tblPr/>
              <a:tblGrid>
                <a:gridCol w="3236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Address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Action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Status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Result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203.0.113.55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3 failed login attempts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Alert generated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added to blacklist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198.51.100.10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 successful login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No action required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Not blacklisted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192.0.2.45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 failed login attempts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Alert generated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added to blacklist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2660904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Records</a:t>
            </a:r>
            <a:endParaRPr lang="en-US" sz="2780" dirty="0"/>
          </a:p>
        </p:txBody>
      </p:sp>
      <p:sp>
        <p:nvSpPr>
          <p:cNvPr id="5" name="Text 1"/>
          <p:cNvSpPr/>
          <p:nvPr/>
        </p:nvSpPr>
        <p:spPr>
          <a:xfrm>
            <a:off x="832104" y="138074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Sample Test Data</a:t>
            </a:r>
            <a:endParaRPr lang="en-US" sz="64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 (Optional Live or Screenshots)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28269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616" y="328269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28269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458114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 how the user logs a network activity through the CLI.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7232904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155801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2258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Demonstration Overview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5404104" y="458114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Display the logs generated and the alert creation process.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2907792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729216" y="458114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an overview of the CLI menu interaction for user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84064" y="3895344"/>
            <a:ext cx="350215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Explore integration with firewall or real-time systems for comprehensive security measures.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618488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Scope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5084064" y="5340096"/>
            <a:ext cx="350215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 export functionality for logs to file formats such as CSV or PDF for reporting purposes.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340096"/>
            <a:ext cx="350215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 a GUI interface with visualizations for user-friendly interaction.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907792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Potential Enhancements</a:t>
            </a:r>
            <a:endParaRPr lang="en-US" sz="3710" dirty="0"/>
          </a:p>
        </p:txBody>
      </p:sp>
      <p:sp>
        <p:nvSpPr>
          <p:cNvPr id="9" name="Text 5"/>
          <p:cNvSpPr/>
          <p:nvPr/>
        </p:nvSpPr>
        <p:spPr>
          <a:xfrm>
            <a:off x="1078992" y="3895344"/>
            <a:ext cx="350215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auto-alert features for repeated suspicious IPs to enhance security responsiveness.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471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Vipul .</cp:lastModifiedBy>
  <cp:revision>3</cp:revision>
  <dcterms:created xsi:type="dcterms:W3CDTF">2025-07-04T14:44:59Z</dcterms:created>
  <dcterms:modified xsi:type="dcterms:W3CDTF">2025-07-08T11:17:24Z</dcterms:modified>
</cp:coreProperties>
</file>